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242B258-B983-4373-AFD4-5CCF6DF10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9041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D661C30-3E85-49B6-86B9-8BAA2BFF3C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6554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5CEDBAD-750F-43EC-ACDD-55A0A4232F45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9634359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6201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H065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救主為我十架受害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IT WAS FOR ME THE SAVIOR DIED (1/1)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7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救主為我十架受害，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It was for me the Savior died,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救恩活泉為我大開；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For me the fountain opened wide;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肋旁流血備受折磨 -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crimson blood </a:t>
            </a:r>
            <a:r>
              <a:rPr lang="en-US" altLang="zh-TW" sz="2800" dirty="0" err="1"/>
              <a:t>flow’d</a:t>
            </a:r>
            <a:r>
              <a:rPr lang="en-US" altLang="zh-TW" sz="2800" dirty="0"/>
              <a:t> from His side;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為我，是為我；為我，是為我。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For me, yes, for me; for me, yes, for me.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647</TotalTime>
  <Words>84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H065  救主為我十架受害   IT WAS FOR ME THE SAVIOR DIED (1/1)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H065 救主為我十架受害  IT WAS FOR ME THE SAVIOR DIED</dc:title>
  <dc:subject>Hymnary 聖徒詩歌</dc:subject>
  <dc:creator>david Berkey</dc:creator>
  <cp:lastModifiedBy>Timothy Liang</cp:lastModifiedBy>
  <cp:revision>66</cp:revision>
  <dcterms:created xsi:type="dcterms:W3CDTF">2001-04-19T19:07:54Z</dcterms:created>
  <dcterms:modified xsi:type="dcterms:W3CDTF">2017-08-01T14:46:51Z</dcterms:modified>
</cp:coreProperties>
</file>